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E328-38F4-6841-A67C-BD90589CF430}" type="datetimeFigureOut">
              <a:rPr lang="nl-NL" smtClean="0"/>
              <a:t>6/14/16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FD3E-1C4E-944F-BFBE-6D9752E8A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0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FD3E-1C4E-944F-BFBE-6D9752E8AAC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45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FD3E-1C4E-944F-BFBE-6D9752E8AAC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62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81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67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9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7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70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8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7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1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04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100000">
              <a:srgbClr val="FFFFFF">
                <a:alpha val="8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13A5-5FE2-944D-9EF7-D9ACBB4E52FC}" type="datetimeFigureOut">
              <a:rPr lang="nl-NL" smtClean="0"/>
              <a:t>6/14/16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F424-C213-6447-8B3C-2F09791954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81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Testing</a:t>
            </a:r>
            <a:r>
              <a:rPr lang="nl-NL" dirty="0" smtClean="0"/>
              <a:t> the </a:t>
            </a:r>
            <a:r>
              <a:rPr lang="nl-NL" dirty="0" err="1" smtClean="0"/>
              <a:t>Chronoly</a:t>
            </a:r>
            <a:r>
              <a:rPr lang="nl-NL" dirty="0" smtClean="0"/>
              <a:t> </a:t>
            </a:r>
            <a:r>
              <a:rPr lang="nl-NL" dirty="0" err="1" smtClean="0"/>
              <a:t>Projection</a:t>
            </a:r>
            <a:r>
              <a:rPr lang="nl-NL" dirty="0" smtClean="0"/>
              <a:t> </a:t>
            </a:r>
            <a:r>
              <a:rPr lang="nl-NL" dirty="0" err="1" smtClean="0"/>
              <a:t>Conjecture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Dick Bierman &amp;</a:t>
            </a:r>
          </a:p>
          <a:p>
            <a:r>
              <a:rPr lang="nl-NL" dirty="0" smtClean="0"/>
              <a:t>Jacob </a:t>
            </a:r>
            <a:r>
              <a:rPr lang="nl-NL" dirty="0" err="1" smtClean="0"/>
              <a:t>Jolij</a:t>
            </a:r>
            <a:endParaRPr lang="nl-NL" dirty="0" smtClean="0"/>
          </a:p>
          <a:p>
            <a:r>
              <a:rPr lang="nl-NL" dirty="0" smtClean="0"/>
              <a:t>University of Groningen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08" y="1122944"/>
            <a:ext cx="2474273" cy="7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Acknowledgement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Heymansgroup</a:t>
            </a:r>
            <a:r>
              <a:rPr lang="nl-NL" dirty="0" smtClean="0"/>
              <a:t> at the University of Groningen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22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Data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Meta-analyses of ‘</a:t>
            </a:r>
            <a:r>
              <a:rPr lang="nl-NL" dirty="0" err="1" smtClean="0"/>
              <a:t>presentiment</a:t>
            </a:r>
            <a:r>
              <a:rPr lang="nl-NL" dirty="0" smtClean="0"/>
              <a:t>’ studies</a:t>
            </a:r>
          </a:p>
          <a:p>
            <a:pPr lvl="1"/>
            <a:r>
              <a:rPr lang="nl-NL" dirty="0" err="1" smtClean="0"/>
              <a:t>physiological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r>
              <a:rPr lang="nl-NL" dirty="0" smtClean="0"/>
              <a:t> </a:t>
            </a:r>
            <a:r>
              <a:rPr lang="nl-NL" dirty="0" err="1" smtClean="0"/>
              <a:t>precedes</a:t>
            </a:r>
            <a:r>
              <a:rPr lang="nl-NL" dirty="0" smtClean="0"/>
              <a:t> apparent </a:t>
            </a:r>
            <a:r>
              <a:rPr lang="nl-NL" dirty="0" err="1" smtClean="0"/>
              <a:t>cause</a:t>
            </a:r>
            <a:endParaRPr lang="nl-NL" dirty="0" smtClean="0"/>
          </a:p>
          <a:p>
            <a:pPr lvl="1"/>
            <a:r>
              <a:rPr lang="nl-NL" dirty="0" smtClean="0"/>
              <a:t>EEG </a:t>
            </a:r>
            <a:r>
              <a:rPr lang="nl-NL" dirty="0" err="1" smtClean="0"/>
              <a:t>preceding</a:t>
            </a:r>
            <a:r>
              <a:rPr lang="nl-NL" dirty="0" smtClean="0"/>
              <a:t> winning </a:t>
            </a:r>
            <a:r>
              <a:rPr lang="nl-NL" dirty="0" err="1" smtClean="0"/>
              <a:t>with</a:t>
            </a:r>
            <a:r>
              <a:rPr lang="nl-NL" dirty="0" smtClean="0"/>
              <a:t> the slot machine</a:t>
            </a:r>
          </a:p>
          <a:p>
            <a:r>
              <a:rPr lang="nl-NL" dirty="0" err="1" smtClean="0"/>
              <a:t>Retroactive</a:t>
            </a:r>
            <a:r>
              <a:rPr lang="nl-NL" dirty="0" smtClean="0"/>
              <a:t> </a:t>
            </a:r>
            <a:r>
              <a:rPr lang="nl-NL" dirty="0" err="1" smtClean="0"/>
              <a:t>experiments</a:t>
            </a:r>
            <a:r>
              <a:rPr lang="nl-NL" dirty="0" smtClean="0"/>
              <a:t> (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Bem’s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behaviour</a:t>
            </a:r>
            <a:r>
              <a:rPr lang="nl-NL" dirty="0" smtClean="0"/>
              <a:t> </a:t>
            </a:r>
            <a:r>
              <a:rPr lang="nl-NL" dirty="0" err="1" smtClean="0"/>
              <a:t>precedes</a:t>
            </a:r>
            <a:r>
              <a:rPr lang="nl-NL" dirty="0" smtClean="0"/>
              <a:t> apparent </a:t>
            </a:r>
            <a:r>
              <a:rPr lang="nl-NL" dirty="0" err="1" smtClean="0"/>
              <a:t>cause</a:t>
            </a:r>
            <a:endParaRPr lang="nl-NL" dirty="0" smtClean="0"/>
          </a:p>
          <a:p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stream</a:t>
            </a:r>
            <a:r>
              <a:rPr lang="nl-NL" dirty="0" smtClean="0"/>
              <a:t> data re-analysis</a:t>
            </a:r>
          </a:p>
          <a:p>
            <a:pPr lvl="1"/>
            <a:r>
              <a:rPr lang="nl-NL" dirty="0" err="1" smtClean="0"/>
              <a:t>Damasio’s</a:t>
            </a:r>
            <a:r>
              <a:rPr lang="nl-NL" dirty="0" smtClean="0"/>
              <a:t> </a:t>
            </a:r>
            <a:r>
              <a:rPr lang="nl-NL" dirty="0" err="1" smtClean="0"/>
              <a:t>gambling</a:t>
            </a:r>
            <a:r>
              <a:rPr lang="nl-NL" dirty="0" smtClean="0"/>
              <a:t> experiment</a:t>
            </a:r>
          </a:p>
          <a:p>
            <a:pPr lvl="1"/>
            <a:r>
              <a:rPr lang="nl-NL" dirty="0" smtClean="0"/>
              <a:t>Groningen face </a:t>
            </a:r>
            <a:r>
              <a:rPr lang="nl-NL" dirty="0" err="1" smtClean="0"/>
              <a:t>detection</a:t>
            </a:r>
            <a:r>
              <a:rPr lang="nl-NL" dirty="0" smtClean="0"/>
              <a:t> </a:t>
            </a:r>
            <a:r>
              <a:rPr lang="nl-NL" dirty="0" err="1" smtClean="0"/>
              <a:t>paradigm</a:t>
            </a:r>
            <a:endParaRPr lang="nl-NL" dirty="0" smtClean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924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Groningen data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Face </a:t>
            </a:r>
            <a:r>
              <a:rPr lang="nl-NL" dirty="0" err="1" smtClean="0"/>
              <a:t>detection</a:t>
            </a:r>
            <a:r>
              <a:rPr lang="nl-NL" dirty="0" smtClean="0"/>
              <a:t> experiment</a:t>
            </a:r>
          </a:p>
          <a:p>
            <a:pPr lvl="1"/>
            <a:r>
              <a:rPr lang="nl-NL" dirty="0" smtClean="0"/>
              <a:t>2 random stimulus </a:t>
            </a:r>
            <a:r>
              <a:rPr lang="nl-NL" dirty="0" err="1" smtClean="0"/>
              <a:t>conditions</a:t>
            </a:r>
            <a:r>
              <a:rPr lang="nl-NL" dirty="0" smtClean="0"/>
              <a:t>: FACE &amp; NOFACE</a:t>
            </a:r>
          </a:p>
          <a:p>
            <a:pPr lvl="1"/>
            <a:r>
              <a:rPr lang="nl-NL" dirty="0" err="1" smtClean="0"/>
              <a:t>Measuring</a:t>
            </a:r>
            <a:r>
              <a:rPr lang="nl-NL" dirty="0" smtClean="0"/>
              <a:t> EEG </a:t>
            </a:r>
            <a:r>
              <a:rPr lang="nl-NL" dirty="0" err="1" smtClean="0"/>
              <a:t>before</a:t>
            </a:r>
            <a:r>
              <a:rPr lang="nl-NL" dirty="0" smtClean="0"/>
              <a:t>,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stimulus</a:t>
            </a:r>
          </a:p>
          <a:p>
            <a:r>
              <a:rPr lang="nl-NL" dirty="0" err="1" smtClean="0"/>
              <a:t>Several</a:t>
            </a:r>
            <a:r>
              <a:rPr lang="nl-NL" dirty="0" smtClean="0"/>
              <a:t> </a:t>
            </a:r>
            <a:r>
              <a:rPr lang="nl-NL" dirty="0" err="1" smtClean="0"/>
              <a:t>hundreds</a:t>
            </a:r>
            <a:r>
              <a:rPr lang="nl-NL" dirty="0" smtClean="0"/>
              <a:t> of trials</a:t>
            </a:r>
          </a:p>
          <a:p>
            <a:pPr lvl="1"/>
            <a:r>
              <a:rPr lang="nl-NL" dirty="0" err="1" smtClean="0"/>
              <a:t>One</a:t>
            </a:r>
            <a:r>
              <a:rPr lang="nl-NL" dirty="0" smtClean="0"/>
              <a:t> trial:</a:t>
            </a:r>
          </a:p>
          <a:p>
            <a:pPr lvl="2"/>
            <a:r>
              <a:rPr lang="nl-NL" dirty="0" smtClean="0"/>
              <a:t>1 </a:t>
            </a:r>
            <a:r>
              <a:rPr lang="nl-NL" dirty="0" err="1" smtClean="0"/>
              <a:t>key</a:t>
            </a:r>
            <a:r>
              <a:rPr lang="nl-NL" dirty="0" smtClean="0"/>
              <a:t> picture</a:t>
            </a:r>
          </a:p>
          <a:p>
            <a:pPr lvl="2"/>
            <a:r>
              <a:rPr lang="nl-NL" dirty="0" smtClean="0"/>
              <a:t>Embedded in </a:t>
            </a:r>
            <a:r>
              <a:rPr lang="nl-NL" dirty="0" err="1" smtClean="0"/>
              <a:t>noise</a:t>
            </a:r>
            <a:endParaRPr lang="nl-NL" dirty="0" smtClean="0"/>
          </a:p>
          <a:p>
            <a:pPr lvl="1"/>
            <a:r>
              <a:rPr lang="nl-NL" dirty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templates (</a:t>
            </a:r>
            <a:r>
              <a:rPr lang="nl-NL" dirty="0" err="1" smtClean="0"/>
              <a:t>vectors</a:t>
            </a:r>
            <a:r>
              <a:rPr lang="nl-NL" dirty="0" smtClean="0"/>
              <a:t>) </a:t>
            </a:r>
          </a:p>
          <a:p>
            <a:pPr lvl="2"/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representing</a:t>
            </a:r>
            <a:r>
              <a:rPr lang="nl-NL" dirty="0" smtClean="0"/>
              <a:t> EEG </a:t>
            </a:r>
            <a:r>
              <a:rPr lang="nl-NL" dirty="0" err="1" smtClean="0"/>
              <a:t>before</a:t>
            </a:r>
            <a:r>
              <a:rPr lang="nl-NL" dirty="0" smtClean="0"/>
              <a:t> FACE</a:t>
            </a:r>
          </a:p>
          <a:p>
            <a:pPr lvl="2"/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representing</a:t>
            </a:r>
            <a:r>
              <a:rPr lang="nl-NL" dirty="0" smtClean="0"/>
              <a:t> EEG </a:t>
            </a:r>
            <a:r>
              <a:rPr lang="nl-NL" dirty="0" err="1" smtClean="0"/>
              <a:t>before</a:t>
            </a:r>
            <a:r>
              <a:rPr lang="nl-NL" dirty="0" smtClean="0"/>
              <a:t> NOFACE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84408" y="3831549"/>
            <a:ext cx="3680930" cy="15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Traditional</a:t>
            </a:r>
          </a:p>
          <a:p>
            <a:pPr lvl="1"/>
            <a:r>
              <a:rPr lang="nl-NL" dirty="0" smtClean="0"/>
              <a:t>Are these </a:t>
            </a:r>
            <a:r>
              <a:rPr lang="nl-NL" dirty="0" err="1" smtClean="0"/>
              <a:t>vectors</a:t>
            </a:r>
            <a:r>
              <a:rPr lang="nl-NL" dirty="0" smtClean="0"/>
              <a:t> different?</a:t>
            </a:r>
          </a:p>
          <a:p>
            <a:r>
              <a:rPr lang="nl-NL" dirty="0" smtClean="0"/>
              <a:t>New analysis</a:t>
            </a:r>
          </a:p>
          <a:p>
            <a:pPr lvl="1"/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predict</a:t>
            </a:r>
            <a:r>
              <a:rPr lang="nl-NL" dirty="0" smtClean="0"/>
              <a:t> the </a:t>
            </a:r>
            <a:r>
              <a:rPr lang="nl-NL" dirty="0" err="1" smtClean="0"/>
              <a:t>upcoming</a:t>
            </a:r>
            <a:r>
              <a:rPr lang="nl-NL" dirty="0" smtClean="0"/>
              <a:t> (random)</a:t>
            </a:r>
            <a:r>
              <a:rPr lang="nl-NL" dirty="0"/>
              <a:t> </a:t>
            </a:r>
            <a:r>
              <a:rPr lang="nl-NL" dirty="0" smtClean="0"/>
              <a:t>stimulus </a:t>
            </a:r>
          </a:p>
          <a:p>
            <a:pPr lvl="1"/>
            <a:r>
              <a:rPr lang="nl-NL" dirty="0" err="1" smtClean="0"/>
              <a:t>Which</a:t>
            </a:r>
            <a:r>
              <a:rPr lang="nl-NL" dirty="0" smtClean="0"/>
              <a:t> template fits best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actual</a:t>
            </a:r>
            <a:r>
              <a:rPr lang="nl-NL" dirty="0"/>
              <a:t> </a:t>
            </a:r>
            <a:r>
              <a:rPr lang="nl-NL" dirty="0" smtClean="0"/>
              <a:t>EEG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actual</a:t>
            </a:r>
            <a:r>
              <a:rPr lang="nl-NL" dirty="0" smtClean="0"/>
              <a:t> EEG BEFORE the stimulus-</a:t>
            </a:r>
            <a:r>
              <a:rPr lang="nl-NL" dirty="0" err="1" smtClean="0"/>
              <a:t>onset</a:t>
            </a:r>
            <a:endParaRPr lang="nl-NL" dirty="0" smtClean="0"/>
          </a:p>
          <a:p>
            <a:pPr lvl="1"/>
            <a:r>
              <a:rPr lang="nl-NL" dirty="0" smtClean="0"/>
              <a:t>Templates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the data </a:t>
            </a:r>
            <a:r>
              <a:rPr lang="nl-NL" dirty="0" err="1" smtClean="0"/>
              <a:t>except</a:t>
            </a:r>
            <a:r>
              <a:rPr lang="nl-NL" dirty="0" smtClean="0"/>
              <a:t> the data of the </a:t>
            </a:r>
            <a:r>
              <a:rPr lang="nl-NL" dirty="0" err="1" smtClean="0"/>
              <a:t>actual</a:t>
            </a:r>
            <a:r>
              <a:rPr lang="nl-NL" dirty="0" smtClean="0"/>
              <a:t> trial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a </a:t>
            </a:r>
            <a:r>
              <a:rPr lang="nl-NL" i="1" dirty="0" smtClean="0"/>
              <a:t>post hoc </a:t>
            </a:r>
            <a:r>
              <a:rPr lang="nl-NL" dirty="0" smtClean="0"/>
              <a:t>analysis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37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Results</a:t>
            </a:r>
            <a:r>
              <a:rPr lang="nl-NL" dirty="0" smtClean="0"/>
              <a:t> of FACE/NOFACE </a:t>
            </a:r>
            <a:r>
              <a:rPr lang="nl-NL" dirty="0" err="1" smtClean="0"/>
              <a:t>predictions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057517"/>
              </p:ext>
            </p:extLst>
          </p:nvPr>
        </p:nvGraphicFramePr>
        <p:xfrm>
          <a:off x="457200" y="2662754"/>
          <a:ext cx="8229600" cy="345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720511"/>
                <a:gridCol w="1571329"/>
                <a:gridCol w="1645920"/>
              </a:tblGrid>
              <a:tr h="86335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STUDY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Nsubjects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err="1" smtClean="0"/>
                        <a:t>Accuracy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es</a:t>
                      </a:r>
                      <a:endParaRPr lang="nl-NL" sz="2800" dirty="0"/>
                    </a:p>
                  </a:txBody>
                  <a:tcPr/>
                </a:tc>
              </a:tr>
              <a:tr h="86335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Hypnosis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27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52%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2.4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0.93</a:t>
                      </a:r>
                      <a:endParaRPr lang="nl-NL" sz="2800" dirty="0"/>
                    </a:p>
                  </a:txBody>
                  <a:tcPr/>
                </a:tc>
              </a:tr>
              <a:tr h="86335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Couples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54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56%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7.1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0.49</a:t>
                      </a:r>
                      <a:endParaRPr lang="nl-NL" sz="2800" dirty="0"/>
                    </a:p>
                  </a:txBody>
                  <a:tcPr/>
                </a:tc>
              </a:tr>
              <a:tr h="86335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Coffee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21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60%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15.2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0.46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14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Theory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CIRTS Time-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(</a:t>
            </a:r>
            <a:r>
              <a:rPr lang="nl-NL" dirty="0" err="1" smtClean="0"/>
              <a:t>advanced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)</a:t>
            </a:r>
          </a:p>
          <a:p>
            <a:r>
              <a:rPr lang="nl-NL" dirty="0" smtClean="0"/>
              <a:t>Does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imply</a:t>
            </a:r>
            <a:r>
              <a:rPr lang="nl-NL" dirty="0" smtClean="0"/>
              <a:t> retro-</a:t>
            </a:r>
            <a:r>
              <a:rPr lang="nl-NL" dirty="0" err="1" smtClean="0"/>
              <a:t>causation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use</a:t>
            </a:r>
            <a:r>
              <a:rPr lang="nl-NL" dirty="0" smtClean="0"/>
              <a:t> the ‘info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’</a:t>
            </a:r>
          </a:p>
          <a:p>
            <a:pPr lvl="1"/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prevent</a:t>
            </a:r>
            <a:r>
              <a:rPr lang="nl-NL" dirty="0" smtClean="0"/>
              <a:t> the </a:t>
            </a:r>
            <a:r>
              <a:rPr lang="nl-NL" dirty="0" err="1" smtClean="0"/>
              <a:t>predicted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endParaRPr lang="nl-NL" dirty="0" smtClean="0"/>
          </a:p>
          <a:p>
            <a:pPr lvl="1"/>
            <a:r>
              <a:rPr lang="nl-NL" dirty="0" smtClean="0"/>
              <a:t>CIRTS: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impossible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paradoxes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let’s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(in </a:t>
            </a:r>
            <a:r>
              <a:rPr lang="nl-NL" dirty="0" err="1" smtClean="0"/>
              <a:t>spite</a:t>
            </a:r>
            <a:r>
              <a:rPr lang="nl-NL" dirty="0" smtClean="0"/>
              <a:t> of </a:t>
            </a:r>
            <a:r>
              <a:rPr lang="nl-NL" dirty="0" err="1" smtClean="0"/>
              <a:t>Herbert’s</a:t>
            </a:r>
            <a:r>
              <a:rPr lang="nl-NL" dirty="0" smtClean="0"/>
              <a:t> </a:t>
            </a:r>
            <a:r>
              <a:rPr lang="nl-NL" dirty="0" err="1" smtClean="0"/>
              <a:t>warning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859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Bilking</a:t>
            </a:r>
            <a:r>
              <a:rPr lang="nl-NL" dirty="0" smtClean="0"/>
              <a:t> experiment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Use</a:t>
            </a:r>
            <a:r>
              <a:rPr lang="nl-NL" dirty="0" smtClean="0"/>
              <a:t> the Face-</a:t>
            </a:r>
            <a:r>
              <a:rPr lang="nl-NL" dirty="0" err="1" smtClean="0"/>
              <a:t>NoFace</a:t>
            </a:r>
            <a:r>
              <a:rPr lang="nl-NL" dirty="0" smtClean="0"/>
              <a:t> </a:t>
            </a:r>
            <a:r>
              <a:rPr lang="nl-NL" dirty="0" err="1" smtClean="0"/>
              <a:t>paradigm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ad hoc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 </a:t>
            </a:r>
            <a:r>
              <a:rPr lang="nl-NL" dirty="0" err="1" smtClean="0"/>
              <a:t>fore</a:t>
            </a:r>
            <a:r>
              <a:rPr lang="nl-NL" dirty="0" smtClean="0"/>
              <a:t> </a:t>
            </a:r>
            <a:r>
              <a:rPr lang="nl-NL" dirty="0" err="1" smtClean="0"/>
              <a:t>measurement</a:t>
            </a:r>
            <a:r>
              <a:rPr lang="nl-NL" dirty="0" smtClean="0"/>
              <a:t> </a:t>
            </a:r>
          </a:p>
          <a:p>
            <a:r>
              <a:rPr lang="nl-NL" dirty="0" smtClean="0"/>
              <a:t>IF Face is </a:t>
            </a:r>
            <a:r>
              <a:rPr lang="nl-NL" dirty="0" err="1" smtClean="0"/>
              <a:t>predicted</a:t>
            </a:r>
            <a:r>
              <a:rPr lang="nl-NL" dirty="0" smtClean="0"/>
              <a:t> the  show no-Face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creates</a:t>
            </a:r>
            <a:r>
              <a:rPr lang="nl-NL" dirty="0" smtClean="0"/>
              <a:t> in </a:t>
            </a:r>
            <a:r>
              <a:rPr lang="nl-NL" dirty="0" err="1" smtClean="0"/>
              <a:t>about</a:t>
            </a:r>
            <a:r>
              <a:rPr lang="nl-NL" dirty="0" smtClean="0"/>
              <a:t> 3-4% of the cases a paradox. </a:t>
            </a:r>
          </a:p>
          <a:p>
            <a:r>
              <a:rPr lang="nl-NL" dirty="0" smtClean="0"/>
              <a:t>But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doesn’t</a:t>
            </a:r>
            <a:r>
              <a:rPr lang="nl-NL" dirty="0" smtClean="0"/>
              <a:t> </a:t>
            </a:r>
            <a:r>
              <a:rPr lang="nl-NL" dirty="0" err="1" smtClean="0"/>
              <a:t>allow</a:t>
            </a:r>
            <a:r>
              <a:rPr lang="nl-NL" dirty="0" smtClean="0"/>
              <a:t> </a:t>
            </a:r>
            <a:r>
              <a:rPr lang="nl-NL" dirty="0" err="1" smtClean="0"/>
              <a:t>presentiment</a:t>
            </a:r>
            <a:r>
              <a:rPr lang="nl-NL" dirty="0" smtClean="0"/>
              <a:t> analysis </a:t>
            </a:r>
            <a:r>
              <a:rPr lang="nl-NL" dirty="0" err="1" smtClean="0"/>
              <a:t>because</a:t>
            </a:r>
            <a:r>
              <a:rPr lang="nl-NL" dirty="0" smtClean="0"/>
              <a:t> the </a:t>
            </a:r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EEG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stim</a:t>
            </a:r>
            <a:r>
              <a:rPr lang="nl-NL" dirty="0" smtClean="0"/>
              <a:t> </a:t>
            </a:r>
            <a:r>
              <a:rPr lang="nl-NL" dirty="0" err="1" smtClean="0"/>
              <a:t>condition</a:t>
            </a:r>
            <a:r>
              <a:rPr lang="nl-NL" dirty="0" smtClean="0"/>
              <a:t> is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algorithmic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11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Here</a:t>
            </a:r>
            <a:r>
              <a:rPr lang="nl-NL" dirty="0" smtClean="0"/>
              <a:t> I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advice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we have </a:t>
            </a:r>
            <a:r>
              <a:rPr lang="nl-NL" dirty="0" err="1" smtClean="0"/>
              <a:t>implemented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46" y="2406373"/>
            <a:ext cx="5928627" cy="37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Preliminary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Only</a:t>
            </a:r>
            <a:r>
              <a:rPr lang="nl-NL" dirty="0" smtClean="0"/>
              <a:t> 2 subjects</a:t>
            </a:r>
          </a:p>
          <a:p>
            <a:pPr lvl="1"/>
            <a:r>
              <a:rPr lang="nl-NL" dirty="0" smtClean="0"/>
              <a:t>Show the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in the standard </a:t>
            </a:r>
            <a:r>
              <a:rPr lang="nl-NL" dirty="0" err="1" smtClean="0"/>
              <a:t>condition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No data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bilking</a:t>
            </a:r>
            <a:r>
              <a:rPr lang="nl-NL" dirty="0" smtClean="0"/>
              <a:t> </a:t>
            </a:r>
            <a:r>
              <a:rPr lang="nl-NL" dirty="0" err="1" smtClean="0"/>
              <a:t>branch</a:t>
            </a:r>
            <a:r>
              <a:rPr lang="nl-NL" dirty="0" smtClean="0"/>
              <a:t> </a:t>
            </a:r>
            <a:r>
              <a:rPr lang="nl-NL" dirty="0" err="1" smtClean="0"/>
              <a:t>condition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17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338</Words>
  <Application>Microsoft Macintosh PowerPoint</Application>
  <PresentationFormat>Diavoorstelling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Testing the Chronoly Projection Conjecture</vt:lpstr>
      <vt:lpstr>The Data</vt:lpstr>
      <vt:lpstr>Groningen data</vt:lpstr>
      <vt:lpstr>Analyses</vt:lpstr>
      <vt:lpstr>Results of FACE/NOFACE predictions</vt:lpstr>
      <vt:lpstr>Theory</vt:lpstr>
      <vt:lpstr>Bilking experiment</vt:lpstr>
      <vt:lpstr>Here I need advice</vt:lpstr>
      <vt:lpstr>Preliminary Results</vt:lpstr>
      <vt:lpstr>Acknowledgement</vt:lpstr>
    </vt:vector>
  </TitlesOfParts>
  <Company>UvA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Chronoly Projection Conjecture</dc:title>
  <dc:creator>Dick Bierman</dc:creator>
  <cp:lastModifiedBy>Dick Bierman</cp:lastModifiedBy>
  <cp:revision>9</cp:revision>
  <dcterms:created xsi:type="dcterms:W3CDTF">2016-05-26T10:00:27Z</dcterms:created>
  <dcterms:modified xsi:type="dcterms:W3CDTF">2016-06-14T17:48:12Z</dcterms:modified>
</cp:coreProperties>
</file>